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73253AA-C1B1-4332-8075-9FEE2F95F0E6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2FAE1A0-2923-41FD-A41D-0D130A41048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50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32FDD8-E8DF-4CE5-B979-246FC2CAF071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4462DA-4C40-44AD-A610-6AE3D31BD1E4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AE3690-AA76-4B00-99CC-03415045F01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8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8407AF-8081-4D1B-A335-231A664F43AA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E406E1-3C86-4BE8-9D1D-6EECD738CE8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3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125336-0D32-4909-88E4-A46355B8DE97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492B2C-9ADE-487D-BF89-F5B38C23E19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4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F6F0E3-79AB-448F-ADA0-2920495E31C2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3C72F5-99A6-4538-9052-DF8F37990EF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23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797F4D-E022-4C9B-BBA3-0529BFBD15E8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68272A-5D34-4DC1-9530-796BB91F626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0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4CCCED-5E58-4D30-BA64-2616A2C3BF97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5FE3BB-970D-4ECF-A939-01535BD5A3E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40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131520-0ECD-4D29-8B3E-32FA1E9633C8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ED6014-62D8-488F-9705-DFBE3102EDB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93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4E773C-4BCB-46CE-80FF-BC12446BBC28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BBF80A-AB5B-4BA0-84F8-13B80AC9D7A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1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4A2E86-AE4E-4AC6-BE71-49B29DFD085B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47E956-C85C-417C-B0F0-CE3BB42D286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7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97B7AD-B961-4FD7-A57F-36E3B03A717B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63AB6D-4F36-4247-9B58-EA2FF913F59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0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CA1CBC-1761-4924-8701-6A43AE2B6EF5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3FA42E-88F2-45F8-BAA9-B16D9BA5ACA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0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2DA9A1E-ABF2-45C2-ACA8-283D91579B61}" type="datetime1">
              <a:rPr lang="en-GB"/>
              <a:pPr lvl="0"/>
              <a:t>23/04/15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B044066-D26E-4C53-A96B-56C0C16960D3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5" Type="http://schemas.openxmlformats.org/officeDocument/2006/relationships/hyperlink" Target="mailto:info@searecruitment.co.uk" TargetMode="External"/><Relationship Id="rId6" Type="http://schemas.openxmlformats.org/officeDocument/2006/relationships/hyperlink" Target="http://www.searecruitment.co.uk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jpg"/><Relationship Id="rId5" Type="http://schemas.openxmlformats.org/officeDocument/2006/relationships/image" Target="../media/image6.gif"/><Relationship Id="rId6" Type="http://schemas.openxmlformats.org/officeDocument/2006/relationships/hyperlink" Target="mailto:info@searecruitment.co.uk" TargetMode="External"/><Relationship Id="rId7" Type="http://schemas.openxmlformats.org/officeDocument/2006/relationships/image" Target="../media/image7.png"/><Relationship Id="rId8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5436098" y="116631"/>
            <a:ext cx="3600404" cy="115212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gradFill>
            <a:gsLst>
              <a:gs pos="0">
                <a:srgbClr val="9EEAFF"/>
              </a:gs>
              <a:gs pos="100000">
                <a:srgbClr val="BBEFFF"/>
              </a:gs>
            </a:gsLst>
            <a:lin ang="16200000"/>
          </a:gradFill>
          <a:ln w="76196">
            <a:solidFill>
              <a:srgbClr val="46AAC5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5580107" y="395953"/>
            <a:ext cx="2952332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1" i="0" u="none" strike="noStrike" kern="1200" cap="none" spc="0" baseline="0">
                <a:solidFill>
                  <a:srgbClr val="4F81BD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Calibri"/>
              </a:rPr>
              <a:t>HAVE YOUR SAY</a:t>
            </a:r>
          </a:p>
        </p:txBody>
      </p:sp>
      <p:sp>
        <p:nvSpPr>
          <p:cNvPr id="4" name="TextBox 7"/>
          <p:cNvSpPr txBox="1"/>
          <p:nvPr/>
        </p:nvSpPr>
        <p:spPr>
          <a:xfrm>
            <a:off x="5220071" y="1556793"/>
            <a:ext cx="3816422" cy="4524314"/>
          </a:xfrm>
          <a:prstGeom prst="rect">
            <a:avLst/>
          </a:prstGeom>
          <a:noFill/>
          <a:ln w="25402">
            <a:solidFill>
              <a:srgbClr val="1F497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How to make a compliment,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comment, complaint and suggestion.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 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 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 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 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Information for </a:t>
            </a:r>
            <a:r>
              <a:rPr lang="en-GB" sz="1800" b="1" i="0" u="none" strike="noStrike" kern="0" cap="none" spc="0" baseline="0">
                <a:solidFill>
                  <a:srgbClr val="0070C0"/>
                </a:solidFill>
                <a:uFillTx/>
                <a:latin typeface="Calibri"/>
              </a:rPr>
              <a:t>client</a:t>
            </a:r>
            <a:r>
              <a:rPr lang="en-GB" sz="18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s, carers and families.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384" y="2852937"/>
            <a:ext cx="1920002" cy="1439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 descr="logo-SEA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029279" y="5701997"/>
            <a:ext cx="2143125" cy="89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" descr="logo-SEA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99595" y="1556793"/>
            <a:ext cx="2143125" cy="89535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11"/>
          <p:cNvSpPr txBox="1"/>
          <p:nvPr/>
        </p:nvSpPr>
        <p:spPr>
          <a:xfrm>
            <a:off x="844695" y="2615430"/>
            <a:ext cx="2431161" cy="360098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SEA Recruitment Services Ltd</a:t>
            </a:r>
            <a:b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kern="0" dirty="0" smtClean="0">
                <a:solidFill>
                  <a:srgbClr val="000000"/>
                </a:solidFill>
                <a:latin typeface="Calibri"/>
              </a:rPr>
              <a:t>Downs </a:t>
            </a:r>
            <a:r>
              <a:rPr lang="en-GB" sz="1200" b="1" kern="0" dirty="0" smtClean="0">
                <a:solidFill>
                  <a:srgbClr val="000000"/>
                </a:solidFill>
                <a:latin typeface="Calibri"/>
              </a:rPr>
              <a:t>Court Business Centre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29</a:t>
            </a:r>
            <a:r>
              <a:rPr lang="en-GB" sz="1200" b="1" i="0" u="none" strike="noStrike" kern="0" cap="none" spc="0" dirty="0" smtClean="0">
                <a:solidFill>
                  <a:srgbClr val="000000"/>
                </a:solidFill>
                <a:uFillTx/>
                <a:latin typeface="Calibri"/>
              </a:rPr>
              <a:t> The Downs</a:t>
            </a: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Altrincham</a:t>
            </a:r>
            <a:b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Cheshire</a:t>
            </a:r>
            <a:b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WA14</a:t>
            </a:r>
            <a:r>
              <a:rPr lang="en-GB" sz="1200" b="1" i="0" u="none" strike="noStrike" kern="1200" cap="none" spc="0" dirty="0" smtClean="0">
                <a:solidFill>
                  <a:srgbClr val="000000"/>
                </a:solidFill>
                <a:uFillTx/>
                <a:latin typeface="Calibri"/>
              </a:rPr>
              <a:t> 2QD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endParaRPr lang="en-GB" sz="1200" b="1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E-mail: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</a:t>
            </a:r>
            <a:r>
              <a:rPr lang="en-GB" sz="1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5"/>
              </a:rPr>
              <a:t>info@searecruitment.co.uk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Web: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</a:t>
            </a:r>
            <a:r>
              <a:rPr lang="en-GB" sz="12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6"/>
              </a:rPr>
              <a:t>www.searecruitment.co.uk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Tel: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0161</a:t>
            </a:r>
            <a:r>
              <a:rPr lang="en-GB" sz="1200" b="0" i="0" u="none" strike="noStrike" kern="1200" cap="none" spc="0" dirty="0" smtClean="0">
                <a:solidFill>
                  <a:srgbClr val="000000"/>
                </a:solidFill>
                <a:uFillTx/>
                <a:latin typeface="Calibri"/>
              </a:rPr>
              <a:t> 928 8810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Fax: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0161 332 7732 </a:t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Text: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07595 917 403 (voice or SMS)</a:t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251524" y="150894"/>
            <a:ext cx="3600404" cy="1200332"/>
          </a:xfrm>
          <a:prstGeom prst="rect">
            <a:avLst/>
          </a:prstGeom>
          <a:solidFill>
            <a:srgbClr val="FFFFFF"/>
          </a:solidFill>
          <a:ln w="25402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800" b="1" i="0" u="none" strike="noStrike" kern="1200" cap="all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This leaflet can be made available in a range of formats. Please ask someone if you need a different format.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800" b="1" i="0" u="none" strike="noStrike" kern="1200" cap="none" spc="0" baseline="0">
              <a:solidFill>
                <a:srgbClr val="0070C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Thank you</a:t>
            </a:r>
            <a:r>
              <a:rPr lang="en-GB" sz="12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.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-36511" y="6525341"/>
            <a:ext cx="3240359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Company Ltd by Guarantee No </a:t>
            </a:r>
            <a:endParaRPr lang="en-GB" sz="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VAT No 995 2375 73</a:t>
            </a:r>
            <a:endParaRPr lang="en-GB" sz="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onnor11\AppData\Local\Microsoft\Windows\Temporary Internet Files\Content.IE5\6PSCLLK1\MC900441322[1]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9515" y="800804"/>
            <a:ext cx="899998" cy="899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1"/>
          <p:cNvSpPr txBox="1"/>
          <p:nvPr/>
        </p:nvSpPr>
        <p:spPr>
          <a:xfrm>
            <a:off x="107506" y="188640"/>
            <a:ext cx="3672404" cy="338556"/>
          </a:xfrm>
          <a:prstGeom prst="rect">
            <a:avLst/>
          </a:prstGeom>
          <a:solidFill>
            <a:srgbClr val="FFFFFF"/>
          </a:solidFill>
          <a:ln w="25402">
            <a:solidFill>
              <a:srgbClr val="C0504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Please tell us if you are……</a:t>
            </a:r>
          </a:p>
        </p:txBody>
      </p:sp>
      <p:sp>
        <p:nvSpPr>
          <p:cNvPr id="4" name="TextBox 2"/>
          <p:cNvSpPr txBox="1"/>
          <p:nvPr/>
        </p:nvSpPr>
        <p:spPr>
          <a:xfrm>
            <a:off x="1547667" y="962140"/>
            <a:ext cx="2232251" cy="738661"/>
          </a:xfrm>
          <a:prstGeom prst="rect">
            <a:avLst/>
          </a:prstGeom>
          <a:solidFill>
            <a:srgbClr val="FFFFFF"/>
          </a:solidFill>
          <a:ln w="25402">
            <a:solidFill>
              <a:srgbClr val="9BBB59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Happy with someone or something that has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happened to from SEA </a:t>
            </a:r>
          </a:p>
        </p:txBody>
      </p:sp>
      <p:pic>
        <p:nvPicPr>
          <p:cNvPr id="5" name="Picture 2" descr="C:\Users\connor11\AppData\Local\Microsoft\Windows\Temporary Internet Files\Content.IE5\6PSCLLK1\MC900441322[1]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0799991">
            <a:off x="179496" y="2204828"/>
            <a:ext cx="899998" cy="8999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6"/>
          <p:cNvSpPr txBox="1"/>
          <p:nvPr/>
        </p:nvSpPr>
        <p:spPr>
          <a:xfrm>
            <a:off x="1547667" y="2204865"/>
            <a:ext cx="2232251" cy="738661"/>
          </a:xfrm>
          <a:prstGeom prst="rect">
            <a:avLst/>
          </a:prstGeom>
          <a:solidFill>
            <a:srgbClr val="FFFFFF"/>
          </a:solidFill>
          <a:ln w="25402">
            <a:solidFill>
              <a:srgbClr val="4BACC6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Not happy with someone or something that has happened to from SEA </a:t>
            </a:r>
          </a:p>
        </p:txBody>
      </p:sp>
      <p:sp>
        <p:nvSpPr>
          <p:cNvPr id="7" name="TextBox 8"/>
          <p:cNvSpPr txBox="1"/>
          <p:nvPr/>
        </p:nvSpPr>
        <p:spPr>
          <a:xfrm>
            <a:off x="107506" y="3306470"/>
            <a:ext cx="3672404" cy="338556"/>
          </a:xfrm>
          <a:prstGeom prst="rect">
            <a:avLst/>
          </a:prstGeom>
          <a:solidFill>
            <a:srgbClr val="FFFFFF"/>
          </a:solidFill>
          <a:ln w="25402">
            <a:solidFill>
              <a:srgbClr val="8064A2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How to tell us……</a:t>
            </a:r>
          </a:p>
        </p:txBody>
      </p:sp>
      <p:pic>
        <p:nvPicPr>
          <p:cNvPr id="8" name="Picture 3" descr="C:\Users\connor11\AppData\Local\Microsoft\Windows\Temporary Internet Files\Content.IE5\VMHZ70HT\MC900059396[1]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506" y="4797152"/>
            <a:ext cx="1058079" cy="8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5" y="3789035"/>
            <a:ext cx="794997" cy="89999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11"/>
          <p:cNvSpPr txBox="1"/>
          <p:nvPr/>
        </p:nvSpPr>
        <p:spPr>
          <a:xfrm>
            <a:off x="1331640" y="3842464"/>
            <a:ext cx="2448269" cy="738661"/>
          </a:xfrm>
          <a:prstGeom prst="rect">
            <a:avLst/>
          </a:prstGeom>
          <a:solidFill>
            <a:srgbClr val="FFFFFF"/>
          </a:solidFill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can fill out a client survey.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This form asks questions about your time with SEA</a:t>
            </a:r>
          </a:p>
        </p:txBody>
      </p:sp>
      <p:sp>
        <p:nvSpPr>
          <p:cNvPr id="11" name="TextBox 12"/>
          <p:cNvSpPr txBox="1"/>
          <p:nvPr/>
        </p:nvSpPr>
        <p:spPr>
          <a:xfrm>
            <a:off x="1331640" y="4869161"/>
            <a:ext cx="2448269" cy="738661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can fill out a Suggestion Form and pass to your key worker</a:t>
            </a:r>
          </a:p>
        </p:txBody>
      </p:sp>
      <p:pic>
        <p:nvPicPr>
          <p:cNvPr id="12" name="Picture 6" descr="C:\Users\connor11\AppData\Local\Microsoft\Windows\Temporary Internet Files\Content.IE5\VMHZ70HT\MM900288896[1]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5497" y="5949278"/>
            <a:ext cx="926671" cy="71999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6"/>
          <p:cNvSpPr txBox="1"/>
          <p:nvPr/>
        </p:nvSpPr>
        <p:spPr>
          <a:xfrm>
            <a:off x="1331640" y="5930697"/>
            <a:ext cx="2448269" cy="738661"/>
          </a:xfrm>
          <a:prstGeom prst="rect">
            <a:avLst/>
          </a:prstGeom>
          <a:solidFill>
            <a:srgbClr val="FFFFFF"/>
          </a:solidFill>
          <a:ln w="25402">
            <a:solidFill>
              <a:srgbClr val="C0504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Or, you can email us at 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6"/>
              </a:rPr>
              <a:t>info@searecruitment.co.uk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716017" y="421776"/>
            <a:ext cx="0" cy="6247583"/>
          </a:xfrm>
          <a:prstGeom prst="straightConnector1">
            <a:avLst/>
          </a:prstGeom>
          <a:noFill/>
          <a:ln w="9528">
            <a:solidFill>
              <a:srgbClr val="000000"/>
            </a:solidFill>
            <a:custDash>
              <a:ds d="799706" sp="799706"/>
            </a:custDash>
          </a:ln>
        </p:spPr>
      </p:cxnSp>
      <p:pic>
        <p:nvPicPr>
          <p:cNvPr id="15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2262" y="829059"/>
            <a:ext cx="4206240" cy="582777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21"/>
          <p:cNvSpPr txBox="1"/>
          <p:nvPr/>
        </p:nvSpPr>
        <p:spPr>
          <a:xfrm>
            <a:off x="4929310" y="188640"/>
            <a:ext cx="4179192" cy="338556"/>
          </a:xfrm>
          <a:prstGeom prst="rect">
            <a:avLst/>
          </a:prstGeom>
          <a:solidFill>
            <a:srgbClr val="FFFFFF"/>
          </a:solidFill>
          <a:ln w="25402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 smtClean="0">
                <a:solidFill>
                  <a:srgbClr val="000000"/>
                </a:solidFill>
                <a:latin typeface="Calibri"/>
              </a:rPr>
              <a:t>Complaint/Compliment/Suggestions Form</a:t>
            </a:r>
            <a:endParaRPr lang="en-GB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5724125" y="1844820"/>
            <a:ext cx="316835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5724125" y="2420892"/>
            <a:ext cx="316835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TextBox 20"/>
          <p:cNvSpPr txBox="1"/>
          <p:nvPr/>
        </p:nvSpPr>
        <p:spPr>
          <a:xfrm>
            <a:off x="5940152" y="1855857"/>
            <a:ext cx="2880323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TextBox 21"/>
          <p:cNvSpPr txBox="1"/>
          <p:nvPr/>
        </p:nvSpPr>
        <p:spPr>
          <a:xfrm>
            <a:off x="6092555" y="2215892"/>
            <a:ext cx="2880323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22"/>
          <p:cNvSpPr txBox="1"/>
          <p:nvPr/>
        </p:nvSpPr>
        <p:spPr>
          <a:xfrm>
            <a:off x="6012161" y="2575937"/>
            <a:ext cx="2880323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TextBox 23"/>
          <p:cNvSpPr txBox="1"/>
          <p:nvPr/>
        </p:nvSpPr>
        <p:spPr>
          <a:xfrm>
            <a:off x="5931767" y="2935973"/>
            <a:ext cx="29607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TextBox 24"/>
          <p:cNvSpPr txBox="1"/>
          <p:nvPr/>
        </p:nvSpPr>
        <p:spPr>
          <a:xfrm>
            <a:off x="5001319" y="4509116"/>
            <a:ext cx="4107183" cy="212365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1F497D"/>
                </a:solidFill>
                <a:uFillTx/>
                <a:latin typeface="Calibri"/>
              </a:rPr>
              <a:t>Date: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>
              <a:solidFill>
                <a:srgbClr val="1F497D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1F497D"/>
                </a:solidFill>
                <a:uFillTx/>
                <a:latin typeface="Calibri"/>
              </a:rPr>
              <a:t>Thank you.</a:t>
            </a:r>
          </a:p>
        </p:txBody>
      </p:sp>
      <p:sp>
        <p:nvSpPr>
          <p:cNvPr id="24" name="TextBox 26"/>
          <p:cNvSpPr txBox="1"/>
          <p:nvPr/>
        </p:nvSpPr>
        <p:spPr>
          <a:xfrm>
            <a:off x="5724125" y="385175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TextBox 27"/>
          <p:cNvSpPr txBox="1"/>
          <p:nvPr/>
        </p:nvSpPr>
        <p:spPr>
          <a:xfrm>
            <a:off x="6588224" y="381052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TextBox 28"/>
          <p:cNvSpPr txBox="1"/>
          <p:nvPr/>
        </p:nvSpPr>
        <p:spPr>
          <a:xfrm>
            <a:off x="8244404" y="386104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TextBox 29"/>
          <p:cNvSpPr txBox="1"/>
          <p:nvPr/>
        </p:nvSpPr>
        <p:spPr>
          <a:xfrm>
            <a:off x="7452323" y="381052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8" name="Pictur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4" flipH="1">
            <a:off x="4575201" y="116622"/>
            <a:ext cx="284844" cy="284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/>
          <p:cNvSpPr txBox="1"/>
          <p:nvPr/>
        </p:nvSpPr>
        <p:spPr>
          <a:xfrm>
            <a:off x="5724125" y="1844820"/>
            <a:ext cx="316835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extBox 18"/>
          <p:cNvSpPr txBox="1"/>
          <p:nvPr/>
        </p:nvSpPr>
        <p:spPr>
          <a:xfrm>
            <a:off x="5724125" y="2420892"/>
            <a:ext cx="316835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Box 20"/>
          <p:cNvSpPr txBox="1"/>
          <p:nvPr/>
        </p:nvSpPr>
        <p:spPr>
          <a:xfrm>
            <a:off x="5796134" y="1453429"/>
            <a:ext cx="2880323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21"/>
          <p:cNvSpPr txBox="1"/>
          <p:nvPr/>
        </p:nvSpPr>
        <p:spPr>
          <a:xfrm>
            <a:off x="6092555" y="2215892"/>
            <a:ext cx="2880323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22"/>
          <p:cNvSpPr txBox="1"/>
          <p:nvPr/>
        </p:nvSpPr>
        <p:spPr>
          <a:xfrm>
            <a:off x="6012161" y="2575937"/>
            <a:ext cx="2880323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26"/>
          <p:cNvSpPr txBox="1"/>
          <p:nvPr/>
        </p:nvSpPr>
        <p:spPr>
          <a:xfrm>
            <a:off x="5724125" y="385175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8244404" y="386104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7452323" y="3810524"/>
            <a:ext cx="576062" cy="338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107506" y="188640"/>
            <a:ext cx="3672404" cy="461662"/>
          </a:xfrm>
          <a:prstGeom prst="rect">
            <a:avLst/>
          </a:prstGeom>
          <a:solidFill>
            <a:srgbClr val="FFFFFF"/>
          </a:solidFill>
          <a:ln w="25402">
            <a:solidFill>
              <a:srgbClr val="9BBB59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If you tell us your name and telephone number, we will get back to you to talk about your comments. 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835694" y="908721"/>
            <a:ext cx="1944215" cy="646334"/>
          </a:xfrm>
          <a:prstGeom prst="rect">
            <a:avLst/>
          </a:prstGeom>
          <a:solidFill>
            <a:srgbClr val="FFFFFF"/>
          </a:solidFill>
          <a:ln w="25402">
            <a:solidFill>
              <a:srgbClr val="4BACC6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you want, you can ask a friend or relative to tell us what 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you 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think.</a:t>
            </a:r>
          </a:p>
        </p:txBody>
      </p:sp>
      <p:pic>
        <p:nvPicPr>
          <p:cNvPr id="12" name="Picture 2" descr="C:\Users\connor11\AppData\Local\Microsoft\Windows\Temporary Internet Files\Content.IE5\G0SOQFT8\MC900310212[1]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7541" y="908721"/>
            <a:ext cx="946751" cy="71999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"/>
          <p:cNvSpPr txBox="1"/>
          <p:nvPr/>
        </p:nvSpPr>
        <p:spPr>
          <a:xfrm>
            <a:off x="107506" y="1844820"/>
            <a:ext cx="3672404" cy="276999"/>
          </a:xfrm>
          <a:prstGeom prst="rect">
            <a:avLst/>
          </a:prstGeom>
          <a:solidFill>
            <a:srgbClr val="FFFFFF"/>
          </a:solidFill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We will do our best to help. 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1835694" y="2276874"/>
            <a:ext cx="1944215" cy="1600437"/>
          </a:xfrm>
          <a:prstGeom prst="rect">
            <a:avLst/>
          </a:prstGeom>
          <a:solidFill>
            <a:srgbClr val="FFFFFF"/>
          </a:solidFill>
          <a:ln w="25402">
            <a:solidFill>
              <a:srgbClr val="C0504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If you are not happy with what you are told, you can make a complaint by writing a letter or by email. </a:t>
            </a:r>
            <a:r>
              <a:rPr lang="en-GB" sz="12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The letter or email should be sent to the Directors of SEA,</a:t>
            </a: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post and email address are on the next page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07506" y="4077071"/>
            <a:ext cx="3672404" cy="461662"/>
          </a:xfrm>
          <a:prstGeom prst="rect">
            <a:avLst/>
          </a:prstGeom>
          <a:solidFill>
            <a:srgbClr val="FFFFFF"/>
          </a:solidFill>
          <a:ln w="25402">
            <a:solidFill>
              <a:srgbClr val="8064A2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Ask if you need someone to help to write a letter or email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107506" y="4725143"/>
            <a:ext cx="3672404" cy="1938994"/>
          </a:xfrm>
          <a:prstGeom prst="rect">
            <a:avLst/>
          </a:prstGeom>
          <a:solidFill>
            <a:srgbClr val="FFFFFF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SEA will write back to you to tell you what they have found within 20 working days of receiving your letter or email.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If it takes longer to find out what has happened, we will let you know.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 You can also send your letter to the Care Quality Commission who can help you with your complaint or concerns. Their address is on the next page. </a:t>
            </a:r>
          </a:p>
        </p:txBody>
      </p:sp>
      <p:pic>
        <p:nvPicPr>
          <p:cNvPr id="17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14" y="2492892"/>
            <a:ext cx="1115997" cy="1115997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"/>
          <p:cNvSpPr txBox="1"/>
          <p:nvPr/>
        </p:nvSpPr>
        <p:spPr>
          <a:xfrm>
            <a:off x="5220071" y="159023"/>
            <a:ext cx="3672404" cy="738661"/>
          </a:xfrm>
          <a:prstGeom prst="rect">
            <a:avLst/>
          </a:prstGeom>
          <a:solidFill>
            <a:srgbClr val="FFFFFF"/>
          </a:solidFill>
          <a:ln w="25402">
            <a:solidFill>
              <a:srgbClr val="C0504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Remember if you are not happy about something there is always someone there to listen &amp; help.</a:t>
            </a:r>
          </a:p>
        </p:txBody>
      </p:sp>
      <p:pic>
        <p:nvPicPr>
          <p:cNvPr id="19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158" y="3907532"/>
            <a:ext cx="3895344" cy="2694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310</Words>
  <Application>Microsoft Macintosh PowerPoint</Application>
  <PresentationFormat>On-screen Show (4:3)</PresentationFormat>
  <Paragraphs>58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connor11</dc:creator>
  <cp:lastModifiedBy>Suzanne Robinson</cp:lastModifiedBy>
  <cp:revision>18</cp:revision>
  <cp:lastPrinted>2013-03-08T16:47:27Z</cp:lastPrinted>
  <dcterms:created xsi:type="dcterms:W3CDTF">2013-03-06T18:22:46Z</dcterms:created>
  <dcterms:modified xsi:type="dcterms:W3CDTF">2015-04-23T07:23:29Z</dcterms:modified>
</cp:coreProperties>
</file>